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17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16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ea typeface="Times New Roman KZ" pitchFamily="18" charset="0"/>
                <a:cs typeface="Times New Roman" pitchFamily="18" charset="0"/>
              </a:rPr>
              <a:t>17</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7-12,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18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18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7-12 м/с.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48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324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0,81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22750</TotalTime>
  <Words>524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5856</cp:revision>
  <cp:lastPrinted>2021-07-01T03:56:27Z</cp:lastPrinted>
  <dcterms:created xsi:type="dcterms:W3CDTF">2018-03-27T06:03:00Z</dcterms:created>
  <dcterms:modified xsi:type="dcterms:W3CDTF">2026-05-16T06:35:47Z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